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00" autoAdjust="0"/>
    <p:restoredTop sz="94660"/>
  </p:normalViewPr>
  <p:slideViewPr>
    <p:cSldViewPr snapToGrid="0">
      <p:cViewPr>
        <p:scale>
          <a:sx n="66" d="100"/>
          <a:sy n="66" d="100"/>
        </p:scale>
        <p:origin x="1158" y="1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7276A5-8571-4B3F-9163-1ABCA246D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DD68C3C-5C3A-4128-BFF2-09F7183D6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F5DBA5-6722-41B2-BAF5-CB47F1718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68C3292-BBD6-45DF-B3B7-FF35CC490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2C52A27-FE89-4E6E-8329-0F62AD94F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2023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DC31C-F25F-46AB-9C6A-7A1519FBC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D877B7D-2339-4D27-B508-7EF7DEAB1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4B3B3B-1197-43F5-961E-8C41E605F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E20635-F37A-4561-818E-D1A80CD94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E583F44-B12D-4B99-9DCB-49B81751E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7701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5070823-A1D8-4435-8524-D9F443C74E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E587AFF-B7C3-4F59-B5BC-58380519A5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6AA3A0-E5D4-4017-91BE-83284AA37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5108366-7FA4-4CB0-A707-33AE05FF8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967934A-AE9E-4E00-B321-D0F1F09A9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7040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7AA413-9300-475B-A2A6-9EC20E729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00A3C6-57FF-4704-BB4A-82B469167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3DAD21-D650-4207-9320-9170FC7B6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A088E6-4407-4588-8C89-31DBB8B6D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7DFF19-D7A5-4450-B1EE-178559A9E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4059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BEA2-0932-49EA-944F-953000095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0B3BE28-123B-4B05-9D4E-9E9D3D4B7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4DAD61-2E28-4927-8879-98C831E99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7E324E-3BBE-4440-AB70-E5EC7B95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3A3BFDA-CD4A-43D8-A848-36F18BA26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039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7E6CB3-99A8-4238-8A56-4C79D8CA5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B5DBD2-797A-433D-9C70-9F53D58F75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F8D23EE-884D-43A1-A5BB-1B35ED1F9A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BD349D6-ECCC-44DD-9FA2-18D5B691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C32AF31-D39A-424C-9AC1-F2FFB3CC7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3E8C36F-47D0-43C8-915B-826B3DA0C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324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E333FD-BD6E-462E-B1CB-938C54A1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827043C-9C2F-4304-8DA2-C1E328A0D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3DAEF7D-5009-4F70-9C7F-4B822BB2B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F3EB261-7B79-4517-968F-188FD104A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F81A227-D4B8-401E-A68F-061CA02E96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C549B88-E0EB-4916-A646-625123BDD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FFC4937-DCF9-4581-9A5D-54936DB95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73F46D2-63A0-423D-BCC1-80DB0CE81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7627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89AE1F-16C9-4441-BEB7-E62A7DF3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6080DFF-5722-41F1-ABA9-D3BE94CC2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C102C1F-1A3C-4640-91D4-705685C77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92C5525-4C45-404F-82A2-4D457DE52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6992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C74979D-2435-47CD-9BF1-6A723C60B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554EFF-5FB0-498F-B8DF-4D59C59A4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54D0E2C-477A-4DB8-95CD-F11E0B158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2579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75AD12-11F9-4B19-AAFD-7FE8808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CAE87A-CD67-4469-A838-32D7A3BCC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CD5EAD-73EA-479B-A507-B6155D82B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74DF312-13F8-4A3A-A105-524E6144D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BF498C1-851F-41F4-9733-D15DAD851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EB85B32-2275-46EF-BF9D-E9033FCE1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8296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ADADA7-222A-4494-98D0-EFA17F30B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506DD02-BFB6-4D42-8973-614B7630A3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266DC4D-ADA7-40C2-8E8C-C22C2915FC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10FA1F6-D30E-4920-8C28-87B17F67B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F27C0F0-750A-4EAE-89AA-13D827E8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176B004-1740-4C82-A427-326B8F136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6543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C1D1BD2-1673-48CE-B044-7EB7EDB2A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B3CA381-D37E-49F8-B24D-4DD521932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219C50D-3630-4BE4-A0B2-85F1C9C7E7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32CE2-3609-4360-92AA-AFC1E33BB7A1}" type="datetimeFigureOut">
              <a:rPr lang="pt-BR" smtClean="0"/>
              <a:t>17/04/2022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3BB2C2-6A8B-45F1-B533-0FF633A406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60501E-C404-4D81-BD00-B14B63644E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119D3-4F03-438E-AC36-4D0EED8B43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6198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Estádio de futebol&#10;&#10;Descrição gerada automaticamente">
            <a:extLst>
              <a:ext uri="{FF2B5EF4-FFF2-40B4-BE49-F238E27FC236}">
                <a16:creationId xmlns:a16="http://schemas.microsoft.com/office/drawing/2014/main" id="{7011D109-5812-4DF5-8302-F494B580C6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0B5EE07D-557F-4FB1-BC2F-195E83DE8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222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Estádio de futebol&#10;&#10;Descrição gerada automaticamente">
            <a:extLst>
              <a:ext uri="{FF2B5EF4-FFF2-40B4-BE49-F238E27FC236}">
                <a16:creationId xmlns:a16="http://schemas.microsoft.com/office/drawing/2014/main" id="{7011D109-5812-4DF5-8302-F494B580C6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E213938-EEB8-4559-95FF-FDF2110C821E}"/>
              </a:ext>
            </a:extLst>
          </p:cNvPr>
          <p:cNvSpPr/>
          <p:nvPr/>
        </p:nvSpPr>
        <p:spPr>
          <a:xfrm>
            <a:off x="3174" y="-22428"/>
            <a:ext cx="12188826" cy="6880428"/>
          </a:xfrm>
          <a:prstGeom prst="roundRect">
            <a:avLst>
              <a:gd name="adj" fmla="val 0"/>
            </a:avLst>
          </a:prstGeom>
          <a:solidFill>
            <a:schemeClr val="bg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1" name="Imagem 20" descr="Desenho de uma árvore&#10;&#10;Descrição gerada automaticamente com confiança baixa">
            <a:extLst>
              <a:ext uri="{FF2B5EF4-FFF2-40B4-BE49-F238E27FC236}">
                <a16:creationId xmlns:a16="http://schemas.microsoft.com/office/drawing/2014/main" id="{F4780545-4A8A-471A-87FA-6F2B42BDA8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49" y="-121580"/>
            <a:ext cx="3183967" cy="2419815"/>
          </a:xfrm>
          <a:prstGeom prst="rect">
            <a:avLst/>
          </a:prstGeom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  <a:softEdge rad="112500"/>
          </a:effectLst>
        </p:spPr>
      </p:pic>
      <p:pic>
        <p:nvPicPr>
          <p:cNvPr id="22" name="Picture 4" descr="Campeonato Brasileiro 2022 - Clube Atletico Mineiro - Enciclopedia Galo  Digital">
            <a:extLst>
              <a:ext uri="{FF2B5EF4-FFF2-40B4-BE49-F238E27FC236}">
                <a16:creationId xmlns:a16="http://schemas.microsoft.com/office/drawing/2014/main" id="{EA94CEFC-626C-4346-8497-26824B02A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17" y="171450"/>
            <a:ext cx="1705558" cy="1705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1496B017-DE1F-42B0-AFAE-E148A9C33FD0}"/>
              </a:ext>
            </a:extLst>
          </p:cNvPr>
          <p:cNvSpPr/>
          <p:nvPr/>
        </p:nvSpPr>
        <p:spPr>
          <a:xfrm>
            <a:off x="7162798" y="292096"/>
            <a:ext cx="4552953" cy="633410"/>
          </a:xfrm>
          <a:prstGeom prst="roundRect">
            <a:avLst>
              <a:gd name="adj" fmla="val 24074"/>
            </a:avLst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BRASILEIRÃO ANDRÉ AMANTE</a:t>
            </a:r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EF653DF9-553B-4C1F-844D-581B1AD2DA75}"/>
              </a:ext>
            </a:extLst>
          </p:cNvPr>
          <p:cNvSpPr/>
          <p:nvPr/>
        </p:nvSpPr>
        <p:spPr>
          <a:xfrm>
            <a:off x="7038973" y="1189034"/>
            <a:ext cx="4727577" cy="2520953"/>
          </a:xfrm>
          <a:prstGeom prst="roundRect">
            <a:avLst>
              <a:gd name="adj" fmla="val 1782"/>
            </a:avLst>
          </a:prstGeom>
          <a:solidFill>
            <a:schemeClr val="dk1">
              <a:alpha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EC1F7BBB-E709-4822-8C8B-C64BDBB1BE22}"/>
              </a:ext>
            </a:extLst>
          </p:cNvPr>
          <p:cNvSpPr/>
          <p:nvPr/>
        </p:nvSpPr>
        <p:spPr>
          <a:xfrm>
            <a:off x="6946899" y="1073146"/>
            <a:ext cx="4911725" cy="342900"/>
          </a:xfrm>
          <a:prstGeom prst="roundRect">
            <a:avLst>
              <a:gd name="adj" fmla="val 24074"/>
            </a:avLst>
          </a:prstGeom>
          <a:solidFill>
            <a:srgbClr val="E6E6E6"/>
          </a:solidFill>
          <a:ln>
            <a:noFill/>
          </a:ln>
          <a:effectLst>
            <a:innerShdw blurRad="63500" dist="50800" dir="5400000">
              <a:schemeClr val="tx1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GOLS PRÓ X CONTRA</a:t>
            </a:r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29F54EC0-B4A3-4231-9A83-C775098FA2EE}"/>
              </a:ext>
            </a:extLst>
          </p:cNvPr>
          <p:cNvSpPr/>
          <p:nvPr/>
        </p:nvSpPr>
        <p:spPr>
          <a:xfrm>
            <a:off x="7038973" y="4140200"/>
            <a:ext cx="4727577" cy="2346326"/>
          </a:xfrm>
          <a:prstGeom prst="roundRect">
            <a:avLst>
              <a:gd name="adj" fmla="val 1782"/>
            </a:avLst>
          </a:prstGeom>
          <a:solidFill>
            <a:schemeClr val="dk1">
              <a:alpha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31BB937A-33B0-4AC6-A6A7-8F9FAADF7EED}"/>
              </a:ext>
            </a:extLst>
          </p:cNvPr>
          <p:cNvSpPr/>
          <p:nvPr/>
        </p:nvSpPr>
        <p:spPr>
          <a:xfrm>
            <a:off x="6946899" y="3965573"/>
            <a:ext cx="4911725" cy="342900"/>
          </a:xfrm>
          <a:prstGeom prst="roundRect">
            <a:avLst>
              <a:gd name="adj" fmla="val 24074"/>
            </a:avLst>
          </a:prstGeom>
          <a:solidFill>
            <a:srgbClr val="E6E6E6"/>
          </a:solidFill>
          <a:ln>
            <a:noFill/>
          </a:ln>
          <a:effectLst>
            <a:innerShdw blurRad="63500" dist="50800" dir="5400000">
              <a:schemeClr val="tx1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GOLS DENTRO E FORA DE CASA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55B195DC-DB0D-4C0B-9E1D-441DC530D554}"/>
              </a:ext>
            </a:extLst>
          </p:cNvPr>
          <p:cNvSpPr/>
          <p:nvPr/>
        </p:nvSpPr>
        <p:spPr>
          <a:xfrm rot="16200000">
            <a:off x="6370849" y="5209437"/>
            <a:ext cx="1368000" cy="215899"/>
          </a:xfrm>
          <a:prstGeom prst="roundRect">
            <a:avLst>
              <a:gd name="adj" fmla="val 24074"/>
            </a:avLst>
          </a:prstGeom>
          <a:solidFill>
            <a:srgbClr val="E6E6E6"/>
          </a:solidFill>
          <a:ln>
            <a:noFill/>
          </a:ln>
          <a:effectLst>
            <a:innerShdw blurRad="63500" dist="50800" dir="5400000">
              <a:schemeClr val="tx1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GOLS FORA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E05F07E-6C31-4AE3-86D3-36C0E43DEA8B}"/>
              </a:ext>
            </a:extLst>
          </p:cNvPr>
          <p:cNvSpPr/>
          <p:nvPr/>
        </p:nvSpPr>
        <p:spPr>
          <a:xfrm>
            <a:off x="8718761" y="6346826"/>
            <a:ext cx="1368000" cy="215899"/>
          </a:xfrm>
          <a:prstGeom prst="roundRect">
            <a:avLst>
              <a:gd name="adj" fmla="val 24074"/>
            </a:avLst>
          </a:prstGeom>
          <a:solidFill>
            <a:srgbClr val="E6E6E6"/>
          </a:solidFill>
          <a:ln>
            <a:noFill/>
          </a:ln>
          <a:effectLst>
            <a:innerShdw blurRad="63500" dist="50800" dir="5400000">
              <a:schemeClr val="tx1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GOLS EM CASA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D19F329A-933E-4AD6-B3EF-450AE277642A}"/>
              </a:ext>
            </a:extLst>
          </p:cNvPr>
          <p:cNvSpPr/>
          <p:nvPr/>
        </p:nvSpPr>
        <p:spPr>
          <a:xfrm>
            <a:off x="140750" y="1830735"/>
            <a:ext cx="3025036" cy="1879252"/>
          </a:xfrm>
          <a:prstGeom prst="roundRect">
            <a:avLst>
              <a:gd name="adj" fmla="val 19444"/>
            </a:avLst>
          </a:prstGeom>
          <a:solidFill>
            <a:schemeClr val="dk1">
              <a:alpha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Homem com luva e bola no ar&#10;&#10;Descrição gerada automaticamente">
            <a:extLst>
              <a:ext uri="{FF2B5EF4-FFF2-40B4-BE49-F238E27FC236}">
                <a16:creationId xmlns:a16="http://schemas.microsoft.com/office/drawing/2014/main" id="{CC4F8559-FAD1-4D36-BE1F-C66A6D0220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8682" y="3206967"/>
            <a:ext cx="5214589" cy="5225040"/>
          </a:xfrm>
          <a:prstGeom prst="rect">
            <a:avLst/>
          </a:prstGeom>
        </p:spPr>
      </p:pic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2AE98A17-B998-40ED-82D3-88E89A4F7BE5}"/>
              </a:ext>
            </a:extLst>
          </p:cNvPr>
          <p:cNvSpPr/>
          <p:nvPr/>
        </p:nvSpPr>
        <p:spPr>
          <a:xfrm>
            <a:off x="3197224" y="371474"/>
            <a:ext cx="3651252" cy="6115052"/>
          </a:xfrm>
          <a:prstGeom prst="roundRect">
            <a:avLst>
              <a:gd name="adj" fmla="val 1782"/>
            </a:avLst>
          </a:prstGeom>
          <a:solidFill>
            <a:schemeClr val="dk1">
              <a:alpha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9A6B5551-BDC7-4148-8CB9-D50C874A8308}"/>
              </a:ext>
            </a:extLst>
          </p:cNvPr>
          <p:cNvSpPr/>
          <p:nvPr/>
        </p:nvSpPr>
        <p:spPr>
          <a:xfrm>
            <a:off x="3098800" y="339724"/>
            <a:ext cx="3848100" cy="342900"/>
          </a:xfrm>
          <a:prstGeom prst="roundRect">
            <a:avLst>
              <a:gd name="adj" fmla="val 24074"/>
            </a:avLst>
          </a:prstGeom>
          <a:solidFill>
            <a:srgbClr val="E6E6E6"/>
          </a:solidFill>
          <a:ln>
            <a:noFill/>
          </a:ln>
          <a:effectLst>
            <a:innerShdw blurRad="63500" dist="50800" dir="5400000">
              <a:schemeClr val="tx1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CLASSIFICAÇÃO GERAL</a:t>
            </a:r>
          </a:p>
        </p:txBody>
      </p:sp>
    </p:spTree>
    <p:extLst>
      <p:ext uri="{BB962C8B-B14F-4D97-AF65-F5344CB8AC3E}">
        <p14:creationId xmlns:p14="http://schemas.microsoft.com/office/powerpoint/2010/main" val="2975312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Estádio de futebol&#10;&#10;Descrição gerada automaticamente">
            <a:extLst>
              <a:ext uri="{FF2B5EF4-FFF2-40B4-BE49-F238E27FC236}">
                <a16:creationId xmlns:a16="http://schemas.microsoft.com/office/drawing/2014/main" id="{7011D109-5812-4DF5-8302-F494B580C6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78870F5D-01F7-4C55-BCB3-DAA2A5A05FB3}"/>
              </a:ext>
            </a:extLst>
          </p:cNvPr>
          <p:cNvSpPr/>
          <p:nvPr/>
        </p:nvSpPr>
        <p:spPr>
          <a:xfrm>
            <a:off x="3174" y="-22428"/>
            <a:ext cx="12188826" cy="6880428"/>
          </a:xfrm>
          <a:prstGeom prst="roundRect">
            <a:avLst>
              <a:gd name="adj" fmla="val 0"/>
            </a:avLst>
          </a:prstGeom>
          <a:solidFill>
            <a:schemeClr val="bg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Desenho de uma árvore&#10;&#10;Descrição gerada automaticamente com confiança baixa">
            <a:extLst>
              <a:ext uri="{FF2B5EF4-FFF2-40B4-BE49-F238E27FC236}">
                <a16:creationId xmlns:a16="http://schemas.microsoft.com/office/drawing/2014/main" id="{91FBD7F0-D77B-4264-93B7-8BE6F6C4295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49" y="-121580"/>
            <a:ext cx="3183967" cy="2419815"/>
          </a:xfrm>
          <a:prstGeom prst="rect">
            <a:avLst/>
          </a:prstGeom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  <a:softEdge rad="112500"/>
          </a:effectLst>
        </p:spPr>
      </p:pic>
      <p:pic>
        <p:nvPicPr>
          <p:cNvPr id="1028" name="Picture 4" descr="Campeonato Brasileiro 2022 - Clube Atletico Mineiro - Enciclopedia Galo  Digital">
            <a:extLst>
              <a:ext uri="{FF2B5EF4-FFF2-40B4-BE49-F238E27FC236}">
                <a16:creationId xmlns:a16="http://schemas.microsoft.com/office/drawing/2014/main" id="{E294A002-8CB2-4364-99AD-F2F1FB62C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17" y="171450"/>
            <a:ext cx="1705558" cy="1705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 descr="Pessoas posando para foto com bola de futebol&#10;&#10;Descrição gerada automaticamente">
            <a:extLst>
              <a:ext uri="{FF2B5EF4-FFF2-40B4-BE49-F238E27FC236}">
                <a16:creationId xmlns:a16="http://schemas.microsoft.com/office/drawing/2014/main" id="{CEBB2078-6E84-48EB-A1E5-D37F7FF11C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2610" y="3707743"/>
            <a:ext cx="5062067" cy="3374711"/>
          </a:xfrm>
          <a:prstGeom prst="rect">
            <a:avLst/>
          </a:prstGeom>
        </p:spPr>
      </p:pic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D98585AB-2A4A-4D40-974B-AEF641E93B7F}"/>
              </a:ext>
            </a:extLst>
          </p:cNvPr>
          <p:cNvSpPr/>
          <p:nvPr/>
        </p:nvSpPr>
        <p:spPr>
          <a:xfrm>
            <a:off x="7162798" y="292096"/>
            <a:ext cx="4552953" cy="633410"/>
          </a:xfrm>
          <a:prstGeom prst="roundRect">
            <a:avLst>
              <a:gd name="adj" fmla="val 24074"/>
            </a:avLst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BRASILEIRÃO ANDRÉ AMANTE</a:t>
            </a: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79E6A830-8921-4986-9FD6-1EEC7AA49896}"/>
              </a:ext>
            </a:extLst>
          </p:cNvPr>
          <p:cNvSpPr/>
          <p:nvPr/>
        </p:nvSpPr>
        <p:spPr>
          <a:xfrm>
            <a:off x="7038973" y="1189034"/>
            <a:ext cx="4727577" cy="2520953"/>
          </a:xfrm>
          <a:prstGeom prst="roundRect">
            <a:avLst>
              <a:gd name="adj" fmla="val 1782"/>
            </a:avLst>
          </a:prstGeom>
          <a:solidFill>
            <a:schemeClr val="dk1">
              <a:alpha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C3A8078B-DBAA-4953-82BA-A0E2B1D808D4}"/>
              </a:ext>
            </a:extLst>
          </p:cNvPr>
          <p:cNvSpPr/>
          <p:nvPr/>
        </p:nvSpPr>
        <p:spPr>
          <a:xfrm>
            <a:off x="6946899" y="1073146"/>
            <a:ext cx="4911725" cy="342900"/>
          </a:xfrm>
          <a:prstGeom prst="roundRect">
            <a:avLst>
              <a:gd name="adj" fmla="val 24074"/>
            </a:avLst>
          </a:prstGeom>
          <a:solidFill>
            <a:srgbClr val="E6E6E6"/>
          </a:solidFill>
          <a:ln>
            <a:noFill/>
          </a:ln>
          <a:effectLst>
            <a:innerShdw blurRad="63500" dist="50800" dir="5400000">
              <a:schemeClr val="tx1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GOLS PRÓ X CONTRA</a:t>
            </a:r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AA15E73B-7434-4009-90F9-AF170695710B}"/>
              </a:ext>
            </a:extLst>
          </p:cNvPr>
          <p:cNvSpPr/>
          <p:nvPr/>
        </p:nvSpPr>
        <p:spPr>
          <a:xfrm>
            <a:off x="7038973" y="4140200"/>
            <a:ext cx="4727577" cy="2346326"/>
          </a:xfrm>
          <a:prstGeom prst="roundRect">
            <a:avLst>
              <a:gd name="adj" fmla="val 1782"/>
            </a:avLst>
          </a:prstGeom>
          <a:solidFill>
            <a:schemeClr val="dk1">
              <a:alpha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D021F54B-8BC5-4F72-994A-CB047B35EFC5}"/>
              </a:ext>
            </a:extLst>
          </p:cNvPr>
          <p:cNvSpPr/>
          <p:nvPr/>
        </p:nvSpPr>
        <p:spPr>
          <a:xfrm>
            <a:off x="6946899" y="3965573"/>
            <a:ext cx="4911725" cy="342900"/>
          </a:xfrm>
          <a:prstGeom prst="roundRect">
            <a:avLst>
              <a:gd name="adj" fmla="val 24074"/>
            </a:avLst>
          </a:prstGeom>
          <a:solidFill>
            <a:srgbClr val="E6E6E6"/>
          </a:solidFill>
          <a:ln>
            <a:noFill/>
          </a:ln>
          <a:effectLst>
            <a:innerShdw blurRad="63500" dist="50800" dir="5400000">
              <a:schemeClr val="tx1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GOLS DENTRO E FORA DE CASA</a:t>
            </a:r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8ED03267-2D80-4611-8016-CBFB029F5453}"/>
              </a:ext>
            </a:extLst>
          </p:cNvPr>
          <p:cNvSpPr/>
          <p:nvPr/>
        </p:nvSpPr>
        <p:spPr>
          <a:xfrm rot="16200000">
            <a:off x="6370849" y="5209437"/>
            <a:ext cx="1368000" cy="215899"/>
          </a:xfrm>
          <a:prstGeom prst="roundRect">
            <a:avLst>
              <a:gd name="adj" fmla="val 24074"/>
            </a:avLst>
          </a:prstGeom>
          <a:solidFill>
            <a:srgbClr val="E6E6E6"/>
          </a:solidFill>
          <a:ln>
            <a:noFill/>
          </a:ln>
          <a:effectLst>
            <a:innerShdw blurRad="63500" dist="50800" dir="5400000">
              <a:schemeClr val="tx1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GOLS FORA</a:t>
            </a:r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C10D8C67-DAE8-440C-8053-76EBFD91839E}"/>
              </a:ext>
            </a:extLst>
          </p:cNvPr>
          <p:cNvSpPr/>
          <p:nvPr/>
        </p:nvSpPr>
        <p:spPr>
          <a:xfrm>
            <a:off x="8718761" y="6346826"/>
            <a:ext cx="1368000" cy="215899"/>
          </a:xfrm>
          <a:prstGeom prst="roundRect">
            <a:avLst>
              <a:gd name="adj" fmla="val 24074"/>
            </a:avLst>
          </a:prstGeom>
          <a:solidFill>
            <a:srgbClr val="E6E6E6"/>
          </a:solidFill>
          <a:ln>
            <a:noFill/>
          </a:ln>
          <a:effectLst>
            <a:innerShdw blurRad="63500" dist="50800" dir="5400000">
              <a:schemeClr val="tx1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GOLS EM CASA</a:t>
            </a:r>
          </a:p>
        </p:txBody>
      </p:sp>
      <p:sp>
        <p:nvSpPr>
          <p:cNvPr id="39" name="Retângulo: Cantos Arredondados 38">
            <a:extLst>
              <a:ext uri="{FF2B5EF4-FFF2-40B4-BE49-F238E27FC236}">
                <a16:creationId xmlns:a16="http://schemas.microsoft.com/office/drawing/2014/main" id="{32D58A8A-A6F3-44A2-8202-8B7F3B47D812}"/>
              </a:ext>
            </a:extLst>
          </p:cNvPr>
          <p:cNvSpPr/>
          <p:nvPr/>
        </p:nvSpPr>
        <p:spPr>
          <a:xfrm>
            <a:off x="140750" y="1830735"/>
            <a:ext cx="3025036" cy="1879252"/>
          </a:xfrm>
          <a:prstGeom prst="roundRect">
            <a:avLst>
              <a:gd name="adj" fmla="val 19444"/>
            </a:avLst>
          </a:prstGeom>
          <a:solidFill>
            <a:schemeClr val="dk1">
              <a:alpha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: Cantos Arredondados 39">
            <a:extLst>
              <a:ext uri="{FF2B5EF4-FFF2-40B4-BE49-F238E27FC236}">
                <a16:creationId xmlns:a16="http://schemas.microsoft.com/office/drawing/2014/main" id="{AD01719A-47AD-471E-89EE-39E888620BA3}"/>
              </a:ext>
            </a:extLst>
          </p:cNvPr>
          <p:cNvSpPr/>
          <p:nvPr/>
        </p:nvSpPr>
        <p:spPr>
          <a:xfrm>
            <a:off x="3197224" y="371474"/>
            <a:ext cx="3651252" cy="6115052"/>
          </a:xfrm>
          <a:prstGeom prst="roundRect">
            <a:avLst>
              <a:gd name="adj" fmla="val 1782"/>
            </a:avLst>
          </a:prstGeom>
          <a:solidFill>
            <a:schemeClr val="dk1">
              <a:alpha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91526605-7CF2-489A-84E0-0F822C731D4D}"/>
              </a:ext>
            </a:extLst>
          </p:cNvPr>
          <p:cNvSpPr/>
          <p:nvPr/>
        </p:nvSpPr>
        <p:spPr>
          <a:xfrm>
            <a:off x="3098800" y="339724"/>
            <a:ext cx="3848100" cy="342900"/>
          </a:xfrm>
          <a:prstGeom prst="roundRect">
            <a:avLst>
              <a:gd name="adj" fmla="val 24074"/>
            </a:avLst>
          </a:prstGeom>
          <a:solidFill>
            <a:srgbClr val="E6E6E6"/>
          </a:solidFill>
          <a:ln>
            <a:noFill/>
          </a:ln>
          <a:effectLst>
            <a:innerShdw blurRad="63500" dist="50800" dir="5400000">
              <a:schemeClr val="tx1"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CLASSIFICAÇÃO GERAL</a:t>
            </a:r>
          </a:p>
        </p:txBody>
      </p:sp>
    </p:spTree>
    <p:extLst>
      <p:ext uri="{BB962C8B-B14F-4D97-AF65-F5344CB8AC3E}">
        <p14:creationId xmlns:p14="http://schemas.microsoft.com/office/powerpoint/2010/main" val="3894866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E0A340-5C69-4318-856D-1454573DB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C2906B-6875-4C5F-80D4-54CDFAE2C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4B8572-DDAF-4EB1-A904-B7F3EBA5F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9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548B33-B781-4F26-8AD3-304F79CE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29F52F-B06D-47AE-B6F5-D34CD8F01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4167646-BD57-470E-9930-B6CE3B399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989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9068E3-ADDE-49EF-8C77-CAD7B20AF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D42666-E75B-43EB-97F7-360BE9091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795645F-F6A8-445F-BF7C-86759A9BB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0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AB3F04-9FAA-4164-8B7E-37C7828B2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F335D6-693C-4A99-A175-F4A4DD4A6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770AB18-1847-4D07-A867-C84F90CFE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3660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40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Segoe UI Black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André Amante</dc:creator>
  <cp:lastModifiedBy>André Amante</cp:lastModifiedBy>
  <cp:revision>1</cp:revision>
  <dcterms:created xsi:type="dcterms:W3CDTF">2022-04-17T23:48:26Z</dcterms:created>
  <dcterms:modified xsi:type="dcterms:W3CDTF">2022-04-18T01:15:09Z</dcterms:modified>
</cp:coreProperties>
</file>

<file path=docProps/thumbnail.jpeg>
</file>